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64" r:id="rId5"/>
    <p:sldId id="261" r:id="rId6"/>
    <p:sldId id="262" r:id="rId7"/>
    <p:sldId id="263" r:id="rId8"/>
    <p:sldId id="260" r:id="rId9"/>
    <p:sldId id="265" r:id="rId10"/>
    <p:sldId id="266" r:id="rId11"/>
    <p:sldId id="268" r:id="rId12"/>
    <p:sldId id="271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5" d="100"/>
          <a:sy n="65" d="100"/>
        </p:scale>
        <p:origin x="93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9/15/2014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9/15/2014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“barbarians”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Sept 10/11, 2014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11942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034" y="0"/>
            <a:ext cx="10600214" cy="1133341"/>
          </a:xfrm>
        </p:spPr>
        <p:txBody>
          <a:bodyPr>
            <a:normAutofit/>
          </a:bodyPr>
          <a:lstStyle/>
          <a:p>
            <a:r>
              <a:rPr lang="en-US" dirty="0" smtClean="0"/>
              <a:t>The Goths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034" y="1313645"/>
            <a:ext cx="6709893" cy="495836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Goths - earliest barbarians in the Roman Empire</a:t>
            </a:r>
          </a:p>
          <a:p>
            <a:pPr lvl="1"/>
            <a:r>
              <a:rPr lang="en-US" sz="3300" dirty="0" smtClean="0"/>
              <a:t>Late 200s (3</a:t>
            </a:r>
            <a:r>
              <a:rPr lang="en-US" sz="3300" baseline="30000" dirty="0" smtClean="0"/>
              <a:t>rd</a:t>
            </a:r>
            <a:r>
              <a:rPr lang="en-US" sz="3300" dirty="0" smtClean="0"/>
              <a:t> century)</a:t>
            </a:r>
          </a:p>
          <a:p>
            <a:pPr lvl="1"/>
            <a:r>
              <a:rPr lang="en-US" sz="3300" dirty="0" smtClean="0"/>
              <a:t>Romans let them have an area of land, but weren’t allowed to cross the Danube River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927" y="605307"/>
            <a:ext cx="6281538" cy="483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3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034" y="0"/>
            <a:ext cx="10600214" cy="1133341"/>
          </a:xfrm>
        </p:spPr>
        <p:txBody>
          <a:bodyPr>
            <a:normAutofit/>
          </a:bodyPr>
          <a:lstStyle/>
          <a:p>
            <a:r>
              <a:rPr lang="en-US" dirty="0" smtClean="0"/>
              <a:t>The Goths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034" y="1313645"/>
            <a:ext cx="6709893" cy="4958365"/>
          </a:xfrm>
        </p:spPr>
        <p:txBody>
          <a:bodyPr>
            <a:normAutofit/>
          </a:bodyPr>
          <a:lstStyle/>
          <a:p>
            <a:r>
              <a:rPr lang="en-US" sz="3200" dirty="0"/>
              <a:t>Emperor let them cross the river into the Empire to escape the Huns</a:t>
            </a:r>
          </a:p>
          <a:p>
            <a:r>
              <a:rPr lang="en-US" sz="3200" dirty="0"/>
              <a:t>Persecuted by the Romans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Battle of Adrianople </a:t>
            </a:r>
            <a:r>
              <a:rPr lang="en-US" sz="3200" dirty="0"/>
              <a:t>in 378—Visigoths rebel, defeat Roman army, kill Roman emperor (Valens)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834" y="367597"/>
            <a:ext cx="6590631" cy="506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913" y="136903"/>
            <a:ext cx="10587335" cy="1609344"/>
          </a:xfrm>
        </p:spPr>
        <p:txBody>
          <a:bodyPr/>
          <a:lstStyle/>
          <a:p>
            <a:r>
              <a:rPr lang="en-US" dirty="0" smtClean="0"/>
              <a:t>Alaric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1970468"/>
            <a:ext cx="10587335" cy="42017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Had been a general in the Roman army</a:t>
            </a:r>
          </a:p>
          <a:p>
            <a:r>
              <a:rPr lang="en-US" sz="3600" dirty="0" smtClean="0"/>
              <a:t>King of Visigoths, leads them to enter Italy</a:t>
            </a:r>
          </a:p>
          <a:p>
            <a:pPr lvl="1"/>
            <a:r>
              <a:rPr lang="en-US" sz="3200" dirty="0" smtClean="0"/>
              <a:t>Asked Roman emperor to accommodate barbarians</a:t>
            </a:r>
          </a:p>
          <a:p>
            <a:r>
              <a:rPr lang="en-US" sz="3600" dirty="0" smtClean="0"/>
              <a:t>410 CE – Sack of Rome (last resort)</a:t>
            </a:r>
            <a:endParaRPr lang="en-US" sz="3200" dirty="0" smtClean="0"/>
          </a:p>
          <a:p>
            <a:pPr lvl="1"/>
            <a:r>
              <a:rPr lang="en-US" sz="3200" dirty="0" smtClean="0"/>
              <a:t>Spared Churches</a:t>
            </a:r>
          </a:p>
          <a:p>
            <a:pPr lvl="1"/>
            <a:r>
              <a:rPr lang="en-US" sz="3200" dirty="0" smtClean="0"/>
              <a:t>Impact…?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4912" y="0"/>
            <a:ext cx="2410988" cy="241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352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“Barbarian”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from Latin </a:t>
            </a:r>
            <a:r>
              <a:rPr lang="en-US" sz="4400" i="1" dirty="0" err="1"/>
              <a:t>barbaria</a:t>
            </a:r>
            <a:r>
              <a:rPr lang="en-US" sz="4400" dirty="0"/>
              <a:t> "foreign </a:t>
            </a:r>
            <a:r>
              <a:rPr lang="en-US" sz="4400" dirty="0" smtClean="0"/>
              <a:t>country" </a:t>
            </a:r>
          </a:p>
          <a:p>
            <a:r>
              <a:rPr lang="en-US" sz="4400" dirty="0" smtClean="0"/>
              <a:t>from </a:t>
            </a:r>
            <a:r>
              <a:rPr lang="en-US" sz="4400" dirty="0"/>
              <a:t>Greek </a:t>
            </a:r>
            <a:r>
              <a:rPr lang="en-US" sz="4400" i="1" dirty="0" smtClean="0"/>
              <a:t>barbarous </a:t>
            </a:r>
            <a:r>
              <a:rPr lang="en-US" sz="4400" dirty="0" smtClean="0"/>
              <a:t>"</a:t>
            </a:r>
            <a:r>
              <a:rPr lang="en-US" sz="4400" dirty="0"/>
              <a:t>foreign, strange, </a:t>
            </a:r>
            <a:r>
              <a:rPr lang="en-US" sz="4400" dirty="0" smtClean="0"/>
              <a:t>ignorant"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57159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97" y="134069"/>
            <a:ext cx="10638851" cy="1836399"/>
          </a:xfrm>
        </p:spPr>
        <p:txBody>
          <a:bodyPr/>
          <a:lstStyle/>
          <a:p>
            <a:r>
              <a:rPr lang="en-US" dirty="0" smtClean="0"/>
              <a:t>Different barbarian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7" y="1777285"/>
            <a:ext cx="11178862" cy="449472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Also referred to as “Germanic invaders”</a:t>
            </a:r>
          </a:p>
          <a:p>
            <a:r>
              <a:rPr lang="en-US" sz="3600"/>
              <a:t>G</a:t>
            </a:r>
            <a:r>
              <a:rPr lang="en-US" sz="3600" smtClean="0"/>
              <a:t>roups included:</a:t>
            </a:r>
            <a:endParaRPr lang="en-US" sz="3600" dirty="0" smtClean="0"/>
          </a:p>
          <a:p>
            <a:pPr lvl="1"/>
            <a:r>
              <a:rPr lang="en-US" sz="3400" dirty="0" smtClean="0"/>
              <a:t>Vandals</a:t>
            </a:r>
          </a:p>
          <a:p>
            <a:pPr lvl="1"/>
            <a:r>
              <a:rPr lang="en-US" sz="3400" dirty="0" smtClean="0"/>
              <a:t>Goths: </a:t>
            </a:r>
            <a:r>
              <a:rPr lang="en-US" sz="3400" dirty="0" err="1" smtClean="0"/>
              <a:t>Ostrogoths</a:t>
            </a:r>
            <a:r>
              <a:rPr lang="en-US" sz="3400" dirty="0"/>
              <a:t> </a:t>
            </a:r>
            <a:r>
              <a:rPr lang="en-US" sz="3400" dirty="0" smtClean="0"/>
              <a:t>(from East) &amp; Visigoths (from West)</a:t>
            </a:r>
          </a:p>
          <a:p>
            <a:pPr lvl="1"/>
            <a:r>
              <a:rPr lang="en-US" sz="3400" dirty="0" err="1" smtClean="0"/>
              <a:t>Burgundians</a:t>
            </a:r>
            <a:endParaRPr lang="en-US" sz="3400" dirty="0" smtClean="0"/>
          </a:p>
          <a:p>
            <a:pPr lvl="1"/>
            <a:r>
              <a:rPr lang="en-US" sz="3400" dirty="0" err="1" smtClean="0"/>
              <a:t>Lombards</a:t>
            </a:r>
            <a:endParaRPr lang="en-US" sz="3400" dirty="0" smtClean="0"/>
          </a:p>
          <a:p>
            <a:pPr lvl="1"/>
            <a:r>
              <a:rPr lang="en-US" sz="3400" dirty="0" smtClean="0"/>
              <a:t>Angles</a:t>
            </a:r>
          </a:p>
          <a:p>
            <a:pPr lvl="1"/>
            <a:r>
              <a:rPr lang="en-US" sz="3400" dirty="0" smtClean="0"/>
              <a:t>Saxons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4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9781"/>
            <a:ext cx="10058400" cy="1609344"/>
          </a:xfrm>
        </p:spPr>
        <p:txBody>
          <a:bodyPr/>
          <a:lstStyle/>
          <a:p>
            <a:r>
              <a:rPr lang="en-US" dirty="0" smtClean="0"/>
              <a:t>Tacitus’ description…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0" y="1584101"/>
            <a:ext cx="10780518" cy="4855335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“The cavalry are </a:t>
            </a:r>
            <a:r>
              <a:rPr lang="en-US" sz="3200" dirty="0" smtClean="0">
                <a:solidFill>
                  <a:srgbClr val="FF0000"/>
                </a:solidFill>
              </a:rPr>
              <a:t>content with shield and spear</a:t>
            </a:r>
            <a:r>
              <a:rPr lang="en-US" sz="3200" dirty="0" smtClean="0"/>
              <a:t>: the infantry also shower javelins: each man carries several, and they can throw them a very long way” (p. 6).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“They themselves merely lounge, for from a strange contradiction of character they love </a:t>
            </a:r>
            <a:r>
              <a:rPr lang="en-US" sz="3200" dirty="0" smtClean="0">
                <a:solidFill>
                  <a:srgbClr val="FF0000"/>
                </a:solidFill>
              </a:rPr>
              <a:t>idleness</a:t>
            </a:r>
            <a:r>
              <a:rPr lang="en-US" sz="3200" dirty="0" smtClean="0"/>
              <a:t> yet hate peace” (p. 7).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“A </a:t>
            </a:r>
            <a:r>
              <a:rPr lang="en-US" sz="3200" dirty="0" smtClean="0">
                <a:solidFill>
                  <a:srgbClr val="FF0000"/>
                </a:solidFill>
              </a:rPr>
              <a:t>woman </a:t>
            </a:r>
            <a:r>
              <a:rPr lang="en-US" sz="3200" dirty="0" smtClean="0"/>
              <a:t>must not think herself exempt from thoughts of </a:t>
            </a:r>
            <a:r>
              <a:rPr lang="en-US" sz="3200" dirty="0" smtClean="0">
                <a:solidFill>
                  <a:srgbClr val="FF0000"/>
                </a:solidFill>
              </a:rPr>
              <a:t>bravery</a:t>
            </a:r>
            <a:r>
              <a:rPr lang="en-US" sz="3200" dirty="0" smtClean="0"/>
              <a:t> or the chances of war” (p. 7).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9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9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1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5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0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2885" y="540913"/>
            <a:ext cx="10155635" cy="3927118"/>
          </a:xfrm>
        </p:spPr>
        <p:txBody>
          <a:bodyPr/>
          <a:lstStyle/>
          <a:p>
            <a:pPr algn="ctr"/>
            <a:r>
              <a:rPr lang="en-US" dirty="0" smtClean="0"/>
              <a:t>Germanic Invasions at the end of the Roman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 12,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4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90</TotalTime>
  <Words>253</Words>
  <Application>Microsoft Office PowerPoint</Application>
  <PresentationFormat>Widescreen</PresentationFormat>
  <Paragraphs>37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Rockwell</vt:lpstr>
      <vt:lpstr>Rockwell Condensed</vt:lpstr>
      <vt:lpstr>Wingdings</vt:lpstr>
      <vt:lpstr>Wood Type</vt:lpstr>
      <vt:lpstr>The “barbarians”</vt:lpstr>
      <vt:lpstr>“Barbarian”</vt:lpstr>
      <vt:lpstr>Different barbarian groups</vt:lpstr>
      <vt:lpstr>Tacitus’ description…</vt:lpstr>
      <vt:lpstr>PowerPoint Presentation</vt:lpstr>
      <vt:lpstr>PowerPoint Presentation</vt:lpstr>
      <vt:lpstr>PowerPoint Presentation</vt:lpstr>
      <vt:lpstr>PowerPoint Presentation</vt:lpstr>
      <vt:lpstr>Germanic Invasions at the end of the Roman Empire</vt:lpstr>
      <vt:lpstr>The Goths</vt:lpstr>
      <vt:lpstr>The Goths</vt:lpstr>
      <vt:lpstr>PowerPoint Presentation</vt:lpstr>
      <vt:lpstr>Alaric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“barbarians”</dc:title>
  <dc:creator>Elaina</dc:creator>
  <cp:lastModifiedBy>Elaina</cp:lastModifiedBy>
  <cp:revision>10</cp:revision>
  <dcterms:created xsi:type="dcterms:W3CDTF">2014-09-09T21:28:22Z</dcterms:created>
  <dcterms:modified xsi:type="dcterms:W3CDTF">2014-09-15T20:24:54Z</dcterms:modified>
</cp:coreProperties>
</file>